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4" d="100"/>
          <a:sy n="74" d="100"/>
        </p:scale>
        <p:origin x="-36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1020D6-1A63-404E-BA6F-4AF790763B7E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288EEF-433F-4757-BF40-37CB1823095C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7D355CF-5D5D-41CD-BB5B-B10450C0CCA6}" type="slidenum">
              <a:rPr lang="ru-RU" noProof="0" smtClean="0"/>
              <a:pPr/>
              <a:t>1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34348066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62065-4D4E-4E39-AE60-4DACB530D74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7BCDD-C0C4-42ED-B0C4-3804E97FFD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62065-4D4E-4E39-AE60-4DACB530D74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7BCDD-C0C4-42ED-B0C4-3804E97FFD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62065-4D4E-4E39-AE60-4DACB530D74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7BCDD-C0C4-42ED-B0C4-3804E97FFD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01 объект_2 (столбец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Рисунок 8">
            <a:extLst>
              <a:ext uri="{FF2B5EF4-FFF2-40B4-BE49-F238E27FC236}">
                <a16:creationId xmlns="" xmlns:a16="http://schemas.microsoft.com/office/drawing/2014/main" id="{A46D6285-06A8-4297-915D-0A280359C280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5127094" y="0"/>
            <a:ext cx="4016906" cy="6858000"/>
          </a:xfrm>
        </p:spPr>
        <p:txBody>
          <a:bodyPr vert="horz" lIns="91440" tIns="45720" rIns="91440" bIns="45720" rtlCol="0" anchor="ctr" anchorCtr="1">
            <a:normAutofit/>
          </a:bodyPr>
          <a:lstStyle>
            <a:lvl1pPr>
              <a:defRPr lang="en-GB" sz="2400">
                <a:solidFill>
                  <a:schemeClr val="tx1"/>
                </a:solidFill>
              </a:defRPr>
            </a:lvl1pPr>
          </a:lstStyle>
          <a:p>
            <a:pPr marL="0" lvl="0" indent="0" rtl="0">
              <a:buNone/>
            </a:pPr>
            <a:r>
              <a:rPr lang="ru-RU" noProof="0"/>
              <a:t>Добавить изображение</a:t>
            </a:r>
          </a:p>
        </p:txBody>
      </p:sp>
      <p:sp>
        <p:nvSpPr>
          <p:cNvPr id="14" name="Текст 12">
            <a:extLst>
              <a:ext uri="{FF2B5EF4-FFF2-40B4-BE49-F238E27FC236}">
                <a16:creationId xmlns="" xmlns:a16="http://schemas.microsoft.com/office/drawing/2014/main" id="{C7F0E85E-786D-44FC-A9C8-8853277D7C38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3289919" y="2717804"/>
            <a:ext cx="2125980" cy="3368675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400" dirty="0" smtClean="0">
                <a:latin typeface="+mn-lt"/>
                <a:ea typeface="+mj-ea"/>
                <a:cs typeface="+mj-cs"/>
              </a:defRPr>
            </a:lvl1pPr>
          </a:lstStyle>
          <a:p>
            <a:pPr marL="57150" lvl="0" indent="-285750" rtl="0">
              <a:lnSpc>
                <a:spcPct val="100000"/>
              </a:lnSpc>
              <a:spcBef>
                <a:spcPct val="0"/>
              </a:spcBef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13" name="Текст 12">
            <a:extLst>
              <a:ext uri="{FF2B5EF4-FFF2-40B4-BE49-F238E27FC236}">
                <a16:creationId xmlns="" xmlns:a16="http://schemas.microsoft.com/office/drawing/2014/main" id="{B48BA177-B717-42B2-884C-04576C20342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85775" y="2717804"/>
            <a:ext cx="2125980" cy="3368675"/>
          </a:xfrm>
        </p:spPr>
        <p:txBody>
          <a:bodyPr vert="horz" wrap="square" lIns="0" tIns="45720" rIns="0" bIns="45720" rtlCol="0" anchor="t">
            <a:noAutofit/>
          </a:bodyPr>
          <a:lstStyle>
            <a:lvl1pPr marL="0" indent="0">
              <a:buNone/>
              <a:defRPr lang="en-US" sz="1400" dirty="0" smtClean="0">
                <a:latin typeface="+mn-lt"/>
                <a:ea typeface="+mj-ea"/>
                <a:cs typeface="+mj-cs"/>
              </a:defRPr>
            </a:lvl1pPr>
          </a:lstStyle>
          <a:p>
            <a:pPr marL="57150" lvl="0" indent="-285750" rtl="0">
              <a:lnSpc>
                <a:spcPct val="100000"/>
              </a:lnSpc>
              <a:spcBef>
                <a:spcPct val="0"/>
              </a:spcBef>
            </a:pPr>
            <a:r>
              <a:rPr lang="ru-RU" noProof="0" smtClean="0"/>
              <a:t>Образец текста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558FCDE-8F3F-4E83-B550-DF944B424F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4890" y="557439"/>
            <a:ext cx="5168673" cy="830997"/>
          </a:xfrm>
        </p:spPr>
        <p:txBody>
          <a:bodyPr vert="horz" wrap="square" lIns="0" tIns="45720" rIns="91440" bIns="45720" rtlCol="0" anchor="t">
            <a:noAutofit/>
          </a:bodyPr>
          <a:lstStyle>
            <a:lvl1pPr>
              <a:defRPr lang="en-GB" sz="2400">
                <a:latin typeface="Corbel" panose="020B0503020204020204" pitchFamily="34" charset="0"/>
              </a:defRPr>
            </a:lvl1pPr>
          </a:lstStyle>
          <a:p>
            <a:pPr lvl="0" rtl="0">
              <a:lnSpc>
                <a:spcPct val="100000"/>
              </a:lnSpc>
            </a:pPr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16" name="Объект 15">
            <a:extLst>
              <a:ext uri="{FF2B5EF4-FFF2-40B4-BE49-F238E27FC236}">
                <a16:creationId xmlns="" xmlns:a16="http://schemas.microsoft.com/office/drawing/2014/main" id="{C1ABB07C-6957-412E-9A87-72242AA3EE85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1429838" y="1981200"/>
            <a:ext cx="41148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17" name="Объект 15">
            <a:extLst>
              <a:ext uri="{FF2B5EF4-FFF2-40B4-BE49-F238E27FC236}">
                <a16:creationId xmlns="" xmlns:a16="http://schemas.microsoft.com/office/drawing/2014/main" id="{6DF8CB66-232E-4CE3-96FC-CE37C74994E1}"/>
              </a:ext>
            </a:extLst>
          </p:cNvPr>
          <p:cNvSpPr>
            <a:spLocks noGrp="1"/>
          </p:cNvSpPr>
          <p:nvPr>
            <p:ph sz="quarter" idx="14" hasCustomPrompt="1"/>
          </p:nvPr>
        </p:nvSpPr>
        <p:spPr>
          <a:xfrm>
            <a:off x="4233982" y="1981200"/>
            <a:ext cx="411480" cy="548640"/>
          </a:xfrm>
        </p:spPr>
        <p:txBody>
          <a:bodyPr lIns="0" tIns="0" rIns="0" bIns="0" rtlCol="0" anchor="ctr"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 rtl="0"/>
            <a:r>
              <a:rPr lang="ru-RU" noProof="0"/>
              <a:t>Значок</a:t>
            </a:r>
          </a:p>
        </p:txBody>
      </p:sp>
      <p:sp>
        <p:nvSpPr>
          <p:cNvPr id="18" name="Номер слайда 7">
            <a:extLst>
              <a:ext uri="{FF2B5EF4-FFF2-40B4-BE49-F238E27FC236}">
                <a16:creationId xmlns="" xmlns:a16="http://schemas.microsoft.com/office/drawing/2014/main" id="{8728750D-82C7-4A8D-A7C7-55493466796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318407" y="6189346"/>
            <a:ext cx="450731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>
              <a:defRPr lang="en-GB" sz="1200" smtClean="0">
                <a:solidFill>
                  <a:schemeClr val="bg1"/>
                </a:solidFill>
              </a:defRPr>
            </a:lvl1pPr>
          </a:lstStyle>
          <a:p>
            <a:pPr algn="ctr" rtl="0"/>
            <a:fld id="{817179DE-9BF3-494C-804F-0C7C90AC8700}" type="slidenum">
              <a:rPr lang="ru-RU" noProof="0" smtClean="0"/>
              <a:pPr algn="ctr" rtl="0"/>
              <a:t>‹#›</a:t>
            </a:fld>
            <a:endParaRPr lang="ru-RU" noProof="0"/>
          </a:p>
        </p:txBody>
      </p:sp>
    </p:spTree>
    <p:extLst>
      <p:ext uri="{BB962C8B-B14F-4D97-AF65-F5344CB8AC3E}">
        <p14:creationId xmlns:p14="http://schemas.microsoft.com/office/powerpoint/2010/main" xmlns="" val="2772049326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62065-4D4E-4E39-AE60-4DACB530D74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7BCDD-C0C4-42ED-B0C4-3804E97FFD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62065-4D4E-4E39-AE60-4DACB530D74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7BCDD-C0C4-42ED-B0C4-3804E97FFD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62065-4D4E-4E39-AE60-4DACB530D74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7BCDD-C0C4-42ED-B0C4-3804E97FFD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62065-4D4E-4E39-AE60-4DACB530D74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7BCDD-C0C4-42ED-B0C4-3804E97FFD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62065-4D4E-4E39-AE60-4DACB530D74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7BCDD-C0C4-42ED-B0C4-3804E97FFD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62065-4D4E-4E39-AE60-4DACB530D74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7BCDD-C0C4-42ED-B0C4-3804E97FFD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62065-4D4E-4E39-AE60-4DACB530D74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7BCDD-C0C4-42ED-B0C4-3804E97FFD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762065-4D4E-4E39-AE60-4DACB530D74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87BCDD-C0C4-42ED-B0C4-3804E97FFD4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762065-4D4E-4E39-AE60-4DACB530D74D}" type="datetimeFigureOut">
              <a:rPr lang="ru-RU" smtClean="0"/>
              <a:t>22.04.2020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87BCDD-C0C4-42ED-B0C4-3804E97FFD4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lawcol.mskobr.ru/elektronnye_servisy/elektronnyiy-obrazovatelnyiy-kontent" TargetMode="External"/><Relationship Id="rId13" Type="http://schemas.openxmlformats.org/officeDocument/2006/relationships/hyperlink" Target="https://interneturok.ru/" TargetMode="External"/><Relationship Id="rId3" Type="http://schemas.openxmlformats.org/officeDocument/2006/relationships/hyperlink" Target="https://spo.mosmetod.ru/distant" TargetMode="External"/><Relationship Id="rId7" Type="http://schemas.openxmlformats.org/officeDocument/2006/relationships/hyperlink" Target="https://www.book.ru/" TargetMode="External"/><Relationship Id="rId12" Type="http://schemas.openxmlformats.org/officeDocument/2006/relationships/hyperlink" Target="https://infourok.ru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://school-collection.edu.ru/" TargetMode="External"/><Relationship Id="rId11" Type="http://schemas.openxmlformats.org/officeDocument/2006/relationships/hyperlink" Target="https://uchi.ru/" TargetMode="External"/><Relationship Id="rId5" Type="http://schemas.openxmlformats.org/officeDocument/2006/relationships/hyperlink" Target="http://window.edu.ru/" TargetMode="External"/><Relationship Id="rId10" Type="http://schemas.openxmlformats.org/officeDocument/2006/relationships/hyperlink" Target="https://www.yaklass.ru,/" TargetMode="External"/><Relationship Id="rId4" Type="http://schemas.openxmlformats.org/officeDocument/2006/relationships/hyperlink" Target="http://fcior.edu.ru/" TargetMode="External"/><Relationship Id="rId9" Type="http://schemas.openxmlformats.org/officeDocument/2006/relationships/hyperlink" Target="http://www.netklacc.ru/" TargetMode="External"/><Relationship Id="rId14" Type="http://schemas.openxmlformats.org/officeDocument/2006/relationships/hyperlink" Target="http://art-con.ru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 descr="Декоративный элемент">
            <a:extLst>
              <a:ext uri="{FF2B5EF4-FFF2-40B4-BE49-F238E27FC236}">
                <a16:creationId xmlns="" xmlns:a16="http://schemas.microsoft.com/office/drawing/2014/main" id="{C862BC4D-BD7A-417E-A34A-59CE4D4A6AC8}"/>
              </a:ext>
            </a:extLst>
          </p:cNvPr>
          <p:cNvSpPr/>
          <p:nvPr/>
        </p:nvSpPr>
        <p:spPr>
          <a:xfrm>
            <a:off x="0" y="6355760"/>
            <a:ext cx="9144000" cy="914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ru-RU"/>
          </a:p>
        </p:txBody>
      </p:sp>
      <p:sp>
        <p:nvSpPr>
          <p:cNvPr id="44" name="Номер слайда 5">
            <a:extLst>
              <a:ext uri="{FF2B5EF4-FFF2-40B4-BE49-F238E27FC236}">
                <a16:creationId xmlns="" xmlns:a16="http://schemas.microsoft.com/office/drawing/2014/main" id="{11457662-C1A5-4B93-8E30-88025E27C462}"/>
              </a:ext>
            </a:extLst>
          </p:cNvPr>
          <p:cNvSpPr txBox="1">
            <a:spLocks/>
          </p:cNvSpPr>
          <p:nvPr/>
        </p:nvSpPr>
        <p:spPr>
          <a:xfrm>
            <a:off x="8318407" y="6189346"/>
            <a:ext cx="450731" cy="395243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en-US"/>
            </a:defPPr>
            <a:lvl1pPr marL="0" algn="r" defTabSz="914400" rtl="0" eaLnBrk="1" latinLnBrk="0" hangingPunct="1">
              <a:defRPr sz="11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rtl="0"/>
            <a:fld id="{247A4EEE-49CE-4F6C-BF32-B7FCC5EBBF45}" type="slidenum">
              <a:rPr lang="ru-RU" sz="1200" smtClean="0">
                <a:solidFill>
                  <a:schemeClr val="bg1"/>
                </a:solidFill>
              </a:rPr>
              <a:pPr algn="ctr" rtl="0"/>
              <a:t>1</a:t>
            </a:fld>
            <a:endParaRPr lang="ru-RU" sz="1200">
              <a:solidFill>
                <a:schemeClr val="bg1"/>
              </a:solidFill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="" xmlns:a16="http://schemas.microsoft.com/office/drawing/2014/main" id="{DFF36EE7-AE57-42F4-ACA9-A328C1F4EA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87624" y="188640"/>
            <a:ext cx="7255848" cy="629869"/>
          </a:xfrm>
        </p:spPr>
        <p:txBody>
          <a:bodyPr rtlCol="0"/>
          <a:lstStyle/>
          <a:p>
            <a:r>
              <a:rPr lang="ru-RU" sz="2000" b="1" dirty="0">
                <a:solidFill>
                  <a:srgbClr val="C00000"/>
                </a:solidFill>
              </a:rPr>
              <a:t>Информационные ресурсы для реализации </a:t>
            </a:r>
            <a:r>
              <a:rPr lang="en-US" sz="2000" b="1" dirty="0" smtClean="0">
                <a:solidFill>
                  <a:srgbClr val="C00000"/>
                </a:solidFill>
              </a:rPr>
              <a:t/>
            </a:r>
            <a:br>
              <a:rPr lang="en-US" sz="2000" b="1" dirty="0" smtClean="0">
                <a:solidFill>
                  <a:srgbClr val="C00000"/>
                </a:solidFill>
              </a:rPr>
            </a:br>
            <a:r>
              <a:rPr lang="ru-RU" sz="2000" b="1" dirty="0" smtClean="0">
                <a:solidFill>
                  <a:srgbClr val="C00000"/>
                </a:solidFill>
              </a:rPr>
              <a:t>программ </a:t>
            </a:r>
            <a:r>
              <a:rPr lang="ru-RU" sz="2000" b="1" dirty="0">
                <a:solidFill>
                  <a:srgbClr val="C00000"/>
                </a:solidFill>
              </a:rPr>
              <a:t>среднего профессионального </a:t>
            </a:r>
            <a:r>
              <a:rPr lang="ru-RU" sz="2000" b="1" dirty="0" smtClean="0">
                <a:solidFill>
                  <a:srgbClr val="C00000"/>
                </a:solidFill>
              </a:rPr>
              <a:t>образования</a:t>
            </a:r>
            <a:endParaRPr lang="ru-RU" sz="2000" b="1" dirty="0">
              <a:solidFill>
                <a:srgbClr val="C00000"/>
              </a:solidFill>
            </a:endParaRPr>
          </a:p>
        </p:txBody>
      </p:sp>
      <p:graphicFrame>
        <p:nvGraphicFramePr>
          <p:cNvPr id="25" name="Таблица 2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5558400"/>
              </p:ext>
            </p:extLst>
          </p:nvPr>
        </p:nvGraphicFramePr>
        <p:xfrm>
          <a:off x="323528" y="980727"/>
          <a:ext cx="8496944" cy="4928335"/>
        </p:xfrm>
        <a:graphic>
          <a:graphicData uri="http://schemas.openxmlformats.org/drawingml/2006/table">
            <a:tbl>
              <a:tblPr firstRow="1" firstCol="1" bandRow="1"/>
              <a:tblGrid>
                <a:gridCol w="600169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495247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20164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Название ресурса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Ссылка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3040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Цифровая образовательная платформа московских колледжей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https://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3"/>
                        </a:rPr>
                        <a:t>spo.mosmetod.ru/distant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201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Персональная образовательная платформа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eor-madk.com.ru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201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Электронные библиотеки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znanium.com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21474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Электронные библиотеки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urait.ru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2152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 центр электронных образовательных ресурсов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http://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4"/>
                        </a:rPr>
                        <a:t>fcior.edu.ru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201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Единое окно доступа к образовательным ресурсам 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5"/>
                        </a:rPr>
                        <a:t>http://window.edu.ru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01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Единая коллекция цифровых образовательных ресурсов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6"/>
                        </a:rPr>
                        <a:t>http://school-collection.edu.ru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01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Электронно-библиотечная система от правообладателя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7"/>
                        </a:rPr>
                        <a:t>https://www.book.ru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  <a:tr h="6049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Электронный образовательный контент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8"/>
                        </a:rPr>
                        <a:t>https://lawcol.mskobr.ru/elektronnye_servisy/elektronnyiy-obrazovatelnyiy-kontent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1"/>
                  </a:ext>
                </a:extLst>
              </a:tr>
              <a:tr h="2269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Облачные 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технологии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9"/>
                        </a:rPr>
                        <a:t>http://www.netklacc.ru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2"/>
                  </a:ext>
                </a:extLst>
              </a:tr>
              <a:tr h="201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Электронная библиотека "Знаниум"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Znanium.com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3"/>
                  </a:ext>
                </a:extLst>
              </a:tr>
              <a:tr h="201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ЭБС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BOOK.RU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4"/>
                  </a:ext>
                </a:extLst>
              </a:tr>
              <a:tr h="201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Федеральный центр информационно-образовательных ресурсов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Сollege.ru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5"/>
                  </a:ext>
                </a:extLst>
              </a:tr>
              <a:tr h="201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Платформа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learningapps.org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6"/>
                  </a:ext>
                </a:extLst>
              </a:tr>
              <a:tr h="1509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Электронно-библиотечная система "Научная электронная библиотека"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eLIBRARY.RU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7"/>
                  </a:ext>
                </a:extLst>
              </a:tr>
              <a:tr h="201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Якласс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0"/>
                        </a:rPr>
                        <a:t>https://www.yaklass.ru,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0"/>
                  </a:ext>
                </a:extLst>
              </a:tr>
              <a:tr h="201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Учи.ру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1"/>
                        </a:rPr>
                        <a:t>https://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1"/>
                        </a:rPr>
                        <a:t>uchi.ru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1"/>
                  </a:ext>
                </a:extLst>
              </a:tr>
              <a:tr h="201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Инфоурок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2"/>
                        </a:rPr>
                        <a:t>https://infourok.ru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2"/>
                  </a:ext>
                </a:extLst>
              </a:tr>
              <a:tr h="201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Библиотека видеоуроков </a:t>
                      </a:r>
                      <a:endParaRPr lang="ru-RU" sz="12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3"/>
                        </a:rPr>
                        <a:t>https://interneturok.ru</a:t>
                      </a:r>
                      <a:r>
                        <a:rPr lang="ru-RU" sz="1200" dirty="0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3"/>
                        </a:rPr>
                        <a:t>/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3"/>
                  </a:ext>
                </a:extLst>
              </a:tr>
              <a:tr h="201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АРТ консервация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u="none" strike="noStrike" dirty="0">
                          <a:solidFill>
                            <a:srgbClr val="0000FF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  <a:hlinkClick r:id="rId14"/>
                        </a:rPr>
                        <a:t>http://art-con.ru/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4"/>
                  </a:ext>
                </a:extLst>
              </a:tr>
              <a:tr h="201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Библиотека МЭШ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 smtClean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uchebnik.mos.ru</a:t>
                      </a:r>
                      <a:endParaRPr lang="ru-RU" sz="12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9114" marR="19114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2071250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120</Words>
  <Application>Microsoft Office PowerPoint</Application>
  <PresentationFormat>Экран (4:3)</PresentationFormat>
  <Paragraphs>47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Информационные ресурсы для реализации  программ среднего профессионального образования</vt:lpstr>
    </vt:vector>
  </TitlesOfParts>
  <Company>RePack by SPecialiST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Информационные ресурсы для реализации  программ среднего профессионального образования</dc:title>
  <dc:creator>User</dc:creator>
  <cp:lastModifiedBy>User</cp:lastModifiedBy>
  <cp:revision>2</cp:revision>
  <dcterms:created xsi:type="dcterms:W3CDTF">2020-04-22T16:17:01Z</dcterms:created>
  <dcterms:modified xsi:type="dcterms:W3CDTF">2020-04-22T16:28:42Z</dcterms:modified>
</cp:coreProperties>
</file>