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00CCFF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1D1BAB-BD6B-4D74-8CF2-5800AFD3D3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986345F-9ECE-4187-9E3E-D78CE66CF4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239657-1A8B-4CE6-8971-82EED4FEF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F643-7167-4358-A17C-96056C7BCE7B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F2302AC-42B2-438F-B020-CF77B1C24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0780E8-21A5-48D3-A981-145FDFF51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32426-F3FB-4336-96FC-B451A5646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002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D5A232-D857-41EA-8503-F3E49E7BD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8672EA3-9305-46F7-8EEB-AD99A25F7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F716BD-4B5D-4038-8788-F2CA114F3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F643-7167-4358-A17C-96056C7BCE7B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BFCF50B-54F0-4EE1-B058-6E6A49E29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A6F36F6-7DF1-4FE3-A793-47EB47349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32426-F3FB-4336-96FC-B451A5646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81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02C976C-C907-4046-98C4-C7D92B6FE9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1C2153E-EFBE-4141-84A3-C2BD02059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572F5A6-CE46-4052-88F6-41662485E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F643-7167-4358-A17C-96056C7BCE7B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125F40-12C2-4A1E-B06F-338B221D0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58BACB-D8EB-4157-92B9-5269B2FD4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32426-F3FB-4336-96FC-B451A5646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411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148121-3FF6-42C4-A593-115988903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F75D4C-49D0-4ED7-AA21-FB1AF49E7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30B0E66-0459-4F64-9A57-119D3F479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F643-7167-4358-A17C-96056C7BCE7B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01CA66-1F3E-4C32-A7D2-83EB71E09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1310E05-5E4F-4A96-AD4D-5D6FA6621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32426-F3FB-4336-96FC-B451A5646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7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C25D90-C28B-49D7-91B6-FBD23CA6D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85F0190-70B5-4BDE-B17D-ED3965688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99AF44D-617C-45F7-8261-BD62DA06D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F643-7167-4358-A17C-96056C7BCE7B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991797-3BE9-4CCD-8A1F-D994F0B29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56163C6-6772-4BFD-A87D-0A56D1E84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32426-F3FB-4336-96FC-B451A5646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55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66B614-9285-400B-B0E1-A505161BB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BC750F5-1BED-44AB-8A6A-116175B783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16FBB59-D6DA-4BB4-9F6C-0D07D0224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8181B9F-6AEA-414C-966F-39BC31C59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F643-7167-4358-A17C-96056C7BCE7B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5C97B7B-8105-4079-A6A0-A282110EA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3098A59-E0D5-4E97-986C-91AD5B834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32426-F3FB-4336-96FC-B451A5646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521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967372-C336-4947-8C0B-AD649089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2E573B1-D253-489A-8BEF-07211C847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AC8718B-2916-44B6-91EE-9B1C1B1A0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644B05E-73FD-4CB7-8349-702BA88896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66587AE-49B0-4C9B-B449-FDD5BC2D9B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B1F8B43-4A4C-4AE5-B9B8-8DF05A72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F643-7167-4358-A17C-96056C7BCE7B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5124A98-9B96-4046-9901-F1A36BBD4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24311C0-BE10-43D5-90FD-1F72B8FBB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32426-F3FB-4336-96FC-B451A5646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698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9B13C-C39B-46D5-8516-BB7017DC2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C6743B0-667F-4A07-8CF8-CF638B89D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F643-7167-4358-A17C-96056C7BCE7B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25FC92B-3932-4C5D-BD0F-F70FF159A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1ED6504-8C46-4DA7-BCE1-E871DB042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32426-F3FB-4336-96FC-B451A5646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999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24BE455-16F3-4E24-8A12-C412F99E6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F643-7167-4358-A17C-96056C7BCE7B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9991282-2775-4528-A422-B28ACC06F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69D1DD5-9015-49CA-8EA3-0C8E56C7C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32426-F3FB-4336-96FC-B451A5646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684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8DE2FF-A962-4A9A-8A9A-D5376459E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D02D89-E1E7-4DA6-A1BE-1DA3EAD19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452338D-2200-4F67-B2C8-41969BB13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8B5A665-036A-4B21-962E-C8A43B110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F643-7167-4358-A17C-96056C7BCE7B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173AE3C-084C-42EE-A6C3-C859CF033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51FFB04-8664-4314-B0B2-D70C98402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32426-F3FB-4336-96FC-B451A5646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039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93AA10-132A-417B-ADD3-EF732ADC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F0CF25E-9753-48BA-8E60-872AAE43E7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E6F1E9D-FED0-4CB7-8577-B87BE7619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DF9B38D-6E0A-43AF-B866-B550FD3C8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F643-7167-4358-A17C-96056C7BCE7B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763423-EE96-4156-859E-46E568B75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B073B17-1D24-443A-B2ED-E66D50056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32426-F3FB-4336-96FC-B451A5646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6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EBE1C6-DE8A-4577-94AF-0C295C347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419381A-9D28-4CBA-837A-8590CB06F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CF14BC-FE06-42D9-89ED-54CEAF2867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5F643-7167-4358-A17C-96056C7BCE7B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442526-6537-46E5-82A4-D2AEA2183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7522785-E014-49C6-95A9-7E0EA12E41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32426-F3FB-4336-96FC-B451A5646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246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261EFDB-FD78-4CB9-A033-9F4A48168F00}"/>
              </a:ext>
            </a:extLst>
          </p:cNvPr>
          <p:cNvSpPr txBox="1"/>
          <p:nvPr/>
        </p:nvSpPr>
        <p:spPr>
          <a:xfrm>
            <a:off x="4235897" y="3274773"/>
            <a:ext cx="1257761" cy="1055608"/>
          </a:xfrm>
          <a:prstGeom prst="flowChartAlternateProcess">
            <a:avLst/>
          </a:prstGeom>
          <a:solidFill>
            <a:srgbClr val="00FF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Травяная маска для лица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44D6DA-6543-40DD-BFEE-C7AD8157405B}"/>
              </a:ext>
            </a:extLst>
          </p:cNvPr>
          <p:cNvSpPr txBox="1"/>
          <p:nvPr/>
        </p:nvSpPr>
        <p:spPr>
          <a:xfrm>
            <a:off x="10720884" y="827423"/>
            <a:ext cx="930131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E0B0865-4F07-485D-9302-282C0587E986}"/>
              </a:ext>
            </a:extLst>
          </p:cNvPr>
          <p:cNvSpPr txBox="1"/>
          <p:nvPr/>
        </p:nvSpPr>
        <p:spPr>
          <a:xfrm>
            <a:off x="7820634" y="783052"/>
            <a:ext cx="2395057" cy="738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Изучение </a:t>
            </a:r>
            <a:r>
              <a:rPr lang="ru-RU" sz="1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технологии приготовления масок для лица</a:t>
            </a:r>
            <a:endParaRPr lang="ru-RU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CA47988-1859-4B22-9FD5-B488720212BF}"/>
              </a:ext>
            </a:extLst>
          </p:cNvPr>
          <p:cNvSpPr txBox="1"/>
          <p:nvPr/>
        </p:nvSpPr>
        <p:spPr>
          <a:xfrm>
            <a:off x="7925496" y="1661664"/>
            <a:ext cx="2290195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политики ОО «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Вилнер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4377F48-6DAE-4230-AE45-F8F159C6BB68}"/>
              </a:ext>
            </a:extLst>
          </p:cNvPr>
          <p:cNvSpPr txBox="1"/>
          <p:nvPr/>
        </p:nvSpPr>
        <p:spPr>
          <a:xfrm>
            <a:off x="5346995" y="1534861"/>
            <a:ext cx="1966168" cy="954107"/>
          </a:xfrm>
          <a:prstGeom prst="rect">
            <a:avLst/>
          </a:prstGeom>
          <a:solidFill>
            <a:srgbClr val="00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Создание </a:t>
            </a:r>
            <a:r>
              <a:rPr lang="ru-RU" sz="1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презентации, ролика о предприятии</a:t>
            </a:r>
          </a:p>
          <a:p>
            <a:endParaRPr lang="ru-RU" sz="1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FB3F76C-FF83-47D4-8F78-4F5EE25D0CC1}"/>
              </a:ext>
            </a:extLst>
          </p:cNvPr>
          <p:cNvSpPr txBox="1"/>
          <p:nvPr/>
        </p:nvSpPr>
        <p:spPr>
          <a:xfrm>
            <a:off x="5172971" y="786772"/>
            <a:ext cx="1966168" cy="523220"/>
          </a:xfrm>
          <a:prstGeom prst="rect">
            <a:avLst/>
          </a:prstGeom>
          <a:solidFill>
            <a:srgbClr val="00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Аналитическая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FD18982-41DA-4A04-BAFC-D6DAED3766CA}"/>
              </a:ext>
            </a:extLst>
          </p:cNvPr>
          <p:cNvSpPr txBox="1"/>
          <p:nvPr/>
        </p:nvSpPr>
        <p:spPr>
          <a:xfrm flipH="1">
            <a:off x="9458553" y="3379819"/>
            <a:ext cx="2069850" cy="1169551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технологией проектного обучения</a:t>
            </a:r>
          </a:p>
          <a:p>
            <a:pPr algn="ctr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76A6B7D-5E42-4F24-830B-EFC131D9C111}"/>
              </a:ext>
            </a:extLst>
          </p:cNvPr>
          <p:cNvSpPr txBox="1"/>
          <p:nvPr/>
        </p:nvSpPr>
        <p:spPr>
          <a:xfrm>
            <a:off x="8192081" y="2557036"/>
            <a:ext cx="1825035" cy="738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 и охраны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68D7945-2A95-4D54-A064-F210E112949F}"/>
              </a:ext>
            </a:extLst>
          </p:cNvPr>
          <p:cNvSpPr txBox="1"/>
          <p:nvPr/>
        </p:nvSpPr>
        <p:spPr>
          <a:xfrm>
            <a:off x="44234" y="2821374"/>
            <a:ext cx="3287880" cy="1166336"/>
          </a:xfrm>
          <a:prstGeom prst="verticalScroll">
            <a:avLst/>
          </a:prstGeom>
          <a:solidFill>
            <a:srgbClr val="FF66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5.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Рекламная акция «Травяной маски для лица»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с распространением пробников маски и инструкций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1514E49-20F3-44B3-8E4F-4B853F1EAAC3}"/>
              </a:ext>
            </a:extLst>
          </p:cNvPr>
          <p:cNvSpPr txBox="1"/>
          <p:nvPr/>
        </p:nvSpPr>
        <p:spPr>
          <a:xfrm flipH="1">
            <a:off x="7672775" y="3607999"/>
            <a:ext cx="1727462" cy="738664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Вилнер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AEE9FA8-8115-4922-9203-F1F66CC03158}"/>
              </a:ext>
            </a:extLst>
          </p:cNvPr>
          <p:cNvSpPr txBox="1"/>
          <p:nvPr/>
        </p:nvSpPr>
        <p:spPr>
          <a:xfrm>
            <a:off x="10855353" y="1740043"/>
            <a:ext cx="961408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DB7EA3C-3719-4591-A0B3-3749C66525F9}"/>
              </a:ext>
            </a:extLst>
          </p:cNvPr>
          <p:cNvSpPr txBox="1"/>
          <p:nvPr/>
        </p:nvSpPr>
        <p:spPr>
          <a:xfrm>
            <a:off x="10910498" y="2764695"/>
            <a:ext cx="906263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E7865EE-8FDB-4DB5-8ECA-A3A5C1DFC740}"/>
              </a:ext>
            </a:extLst>
          </p:cNvPr>
          <p:cNvSpPr txBox="1"/>
          <p:nvPr/>
        </p:nvSpPr>
        <p:spPr>
          <a:xfrm>
            <a:off x="10855352" y="5129259"/>
            <a:ext cx="961409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BCABF42-516B-43B9-A79F-C0F236A9E428}"/>
              </a:ext>
            </a:extLst>
          </p:cNvPr>
          <p:cNvSpPr txBox="1"/>
          <p:nvPr/>
        </p:nvSpPr>
        <p:spPr>
          <a:xfrm>
            <a:off x="10824295" y="6198605"/>
            <a:ext cx="992466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D00EF27-EA98-4531-A63C-FE8836DFD32C}"/>
              </a:ext>
            </a:extLst>
          </p:cNvPr>
          <p:cNvSpPr txBox="1"/>
          <p:nvPr/>
        </p:nvSpPr>
        <p:spPr>
          <a:xfrm flipH="1">
            <a:off x="5494235" y="3458628"/>
            <a:ext cx="2093823" cy="738664"/>
          </a:xfrm>
          <a:prstGeom prst="homePlate">
            <a:avLst/>
          </a:prstGeom>
          <a:solidFill>
            <a:srgbClr val="00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травяной маски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Соединитель: уступ 28">
            <a:extLst>
              <a:ext uri="{FF2B5EF4-FFF2-40B4-BE49-F238E27FC236}">
                <a16:creationId xmlns:a16="http://schemas.microsoft.com/office/drawing/2014/main" xmlns="" id="{8B49432E-564B-4CD2-BD0E-A2D501A2D7B9}"/>
              </a:ext>
            </a:extLst>
          </p:cNvPr>
          <p:cNvCxnSpPr>
            <a:cxnSpLocks/>
          </p:cNvCxnSpPr>
          <p:nvPr/>
        </p:nvCxnSpPr>
        <p:spPr>
          <a:xfrm rot="5400000">
            <a:off x="9502269" y="2046555"/>
            <a:ext cx="2158897" cy="274632"/>
          </a:xfrm>
          <a:prstGeom prst="bentConnector3">
            <a:avLst>
              <a:gd name="adj1" fmla="val 2318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: уступ 30">
            <a:extLst>
              <a:ext uri="{FF2B5EF4-FFF2-40B4-BE49-F238E27FC236}">
                <a16:creationId xmlns:a16="http://schemas.microsoft.com/office/drawing/2014/main" xmlns="" id="{A4CFF014-7055-42E8-B266-F7F3992489B3}"/>
              </a:ext>
            </a:extLst>
          </p:cNvPr>
          <p:cNvCxnSpPr/>
          <p:nvPr/>
        </p:nvCxnSpPr>
        <p:spPr>
          <a:xfrm rot="5400000">
            <a:off x="10187325" y="2528176"/>
            <a:ext cx="1174458" cy="29582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Соединитель: уступ 32">
            <a:extLst>
              <a:ext uri="{FF2B5EF4-FFF2-40B4-BE49-F238E27FC236}">
                <a16:creationId xmlns:a16="http://schemas.microsoft.com/office/drawing/2014/main" xmlns="" id="{D47310F3-AA7A-49F6-8F37-0F4556F328D0}"/>
              </a:ext>
            </a:extLst>
          </p:cNvPr>
          <p:cNvCxnSpPr>
            <a:stCxn id="24" idx="2"/>
          </p:cNvCxnSpPr>
          <p:nvPr/>
        </p:nvCxnSpPr>
        <p:spPr>
          <a:xfrm rot="5400000">
            <a:off x="11154578" y="3138528"/>
            <a:ext cx="275108" cy="14299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xmlns="" id="{DC23F9D8-C928-4D2B-9B35-407B4CFA9C2D}"/>
              </a:ext>
            </a:extLst>
          </p:cNvPr>
          <p:cNvCxnSpPr/>
          <p:nvPr/>
        </p:nvCxnSpPr>
        <p:spPr>
          <a:xfrm flipH="1">
            <a:off x="10305875" y="965922"/>
            <a:ext cx="4131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xmlns="" id="{34D7F9B3-201D-41C7-8465-8531E9A895F5}"/>
              </a:ext>
            </a:extLst>
          </p:cNvPr>
          <p:cNvCxnSpPr>
            <a:cxnSpLocks/>
          </p:cNvCxnSpPr>
          <p:nvPr/>
        </p:nvCxnSpPr>
        <p:spPr>
          <a:xfrm flipH="1">
            <a:off x="7221438" y="1159634"/>
            <a:ext cx="533208" cy="6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xmlns="" id="{0D8F3976-4A40-4281-8149-365775BF4F6D}"/>
              </a:ext>
            </a:extLst>
          </p:cNvPr>
          <p:cNvCxnSpPr>
            <a:endCxn id="6" idx="3"/>
          </p:cNvCxnSpPr>
          <p:nvPr/>
        </p:nvCxnSpPr>
        <p:spPr>
          <a:xfrm flipH="1">
            <a:off x="10215691" y="1923274"/>
            <a:ext cx="5318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xmlns="" id="{01980500-77CA-42ED-A0E3-9A768DF0353A}"/>
              </a:ext>
            </a:extLst>
          </p:cNvPr>
          <p:cNvCxnSpPr/>
          <p:nvPr/>
        </p:nvCxnSpPr>
        <p:spPr>
          <a:xfrm flipH="1">
            <a:off x="7313164" y="1740043"/>
            <a:ext cx="50747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Соединитель: уступ 53">
            <a:extLst>
              <a:ext uri="{FF2B5EF4-FFF2-40B4-BE49-F238E27FC236}">
                <a16:creationId xmlns:a16="http://schemas.microsoft.com/office/drawing/2014/main" xmlns="" id="{C6539F6C-1D47-4CB9-8F7D-88E7F16192A1}"/>
              </a:ext>
            </a:extLst>
          </p:cNvPr>
          <p:cNvCxnSpPr/>
          <p:nvPr/>
        </p:nvCxnSpPr>
        <p:spPr>
          <a:xfrm rot="16200000" flipH="1">
            <a:off x="4933562" y="1534524"/>
            <a:ext cx="2163373" cy="1580167"/>
          </a:xfrm>
          <a:prstGeom prst="bentConnector3">
            <a:avLst>
              <a:gd name="adj1" fmla="val 7548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Соединитель: уступ 55">
            <a:extLst>
              <a:ext uri="{FF2B5EF4-FFF2-40B4-BE49-F238E27FC236}">
                <a16:creationId xmlns:a16="http://schemas.microsoft.com/office/drawing/2014/main" xmlns="" id="{975960C2-E8B5-41EA-BDB7-123F54AB6AEF}"/>
              </a:ext>
            </a:extLst>
          </p:cNvPr>
          <p:cNvCxnSpPr/>
          <p:nvPr/>
        </p:nvCxnSpPr>
        <p:spPr>
          <a:xfrm rot="16200000" flipH="1">
            <a:off x="6848560" y="2873068"/>
            <a:ext cx="860514" cy="1969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: уступ 57">
            <a:extLst>
              <a:ext uri="{FF2B5EF4-FFF2-40B4-BE49-F238E27FC236}">
                <a16:creationId xmlns:a16="http://schemas.microsoft.com/office/drawing/2014/main" xmlns="" id="{3E6CB9C2-1F13-4E72-9EF8-6D4AF927F1D0}"/>
              </a:ext>
            </a:extLst>
          </p:cNvPr>
          <p:cNvCxnSpPr>
            <a:stCxn id="25" idx="0"/>
          </p:cNvCxnSpPr>
          <p:nvPr/>
        </p:nvCxnSpPr>
        <p:spPr>
          <a:xfrm rot="16200000" flipV="1">
            <a:off x="10676132" y="4469334"/>
            <a:ext cx="702832" cy="61701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: уступ 61">
            <a:extLst>
              <a:ext uri="{FF2B5EF4-FFF2-40B4-BE49-F238E27FC236}">
                <a16:creationId xmlns:a16="http://schemas.microsoft.com/office/drawing/2014/main" xmlns="" id="{2F124CEB-799E-4A79-9989-2E3A30C454C5}"/>
              </a:ext>
            </a:extLst>
          </p:cNvPr>
          <p:cNvCxnSpPr>
            <a:cxnSpLocks/>
          </p:cNvCxnSpPr>
          <p:nvPr/>
        </p:nvCxnSpPr>
        <p:spPr>
          <a:xfrm rot="16200000" flipV="1">
            <a:off x="9971475" y="5020376"/>
            <a:ext cx="1652632" cy="706776"/>
          </a:xfrm>
          <a:prstGeom prst="bentConnector3">
            <a:avLst>
              <a:gd name="adj1" fmla="val 2360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75774F01-2005-4C93-ADA9-471E4BF4E6BD}"/>
              </a:ext>
            </a:extLst>
          </p:cNvPr>
          <p:cNvSpPr txBox="1"/>
          <p:nvPr/>
        </p:nvSpPr>
        <p:spPr>
          <a:xfrm>
            <a:off x="7985631" y="5932232"/>
            <a:ext cx="1836486" cy="738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травяной маски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xmlns="" id="{AEFBEB10-9C8F-411E-A6F7-35B6A658FF8A}"/>
              </a:ext>
            </a:extLst>
          </p:cNvPr>
          <p:cNvCxnSpPr/>
          <p:nvPr/>
        </p:nvCxnSpPr>
        <p:spPr>
          <a:xfrm flipH="1" flipV="1">
            <a:off x="7020491" y="4192491"/>
            <a:ext cx="798393" cy="7266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>
            <a:extLst>
              <a:ext uri="{FF2B5EF4-FFF2-40B4-BE49-F238E27FC236}">
                <a16:creationId xmlns:a16="http://schemas.microsoft.com/office/drawing/2014/main" xmlns="" id="{3F2F65E1-6822-47EB-95B8-A0216E0453F5}"/>
              </a:ext>
            </a:extLst>
          </p:cNvPr>
          <p:cNvCxnSpPr>
            <a:stCxn id="25" idx="1"/>
          </p:cNvCxnSpPr>
          <p:nvPr/>
        </p:nvCxnSpPr>
        <p:spPr>
          <a:xfrm flipH="1" flipV="1">
            <a:off x="9689284" y="5270553"/>
            <a:ext cx="1166068" cy="12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71772B16-770F-4D9D-9E26-92D95CB03345}"/>
              </a:ext>
            </a:extLst>
          </p:cNvPr>
          <p:cNvSpPr txBox="1"/>
          <p:nvPr/>
        </p:nvSpPr>
        <p:spPr>
          <a:xfrm>
            <a:off x="4397878" y="5927897"/>
            <a:ext cx="1644426" cy="523220"/>
          </a:xfrm>
          <a:prstGeom prst="rect">
            <a:avLst/>
          </a:prstGeom>
          <a:solidFill>
            <a:srgbClr val="00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 b="1">
                <a:effectLst/>
                <a:latin typeface="Times New Roman" panose="02020603050405020304" pitchFamily="18" charset="0"/>
                <a:ea typeface="Calibri" panose="020F0502020204030204" pitchFamily="34" charset="0"/>
              </a:defRPr>
            </a:lvl1pPr>
          </a:lstStyle>
          <a:p>
            <a:pPr algn="ctr"/>
            <a:r>
              <a:rPr lang="ru-RU" sz="1400" smtClean="0"/>
              <a:t>4. Обработка </a:t>
            </a:r>
            <a:r>
              <a:rPr lang="ru-RU" sz="1400" dirty="0"/>
              <a:t>результатов</a:t>
            </a:r>
          </a:p>
        </p:txBody>
      </p: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xmlns="" id="{F85C6FCB-EFF1-47D9-993B-8E22986785E9}"/>
              </a:ext>
            </a:extLst>
          </p:cNvPr>
          <p:cNvCxnSpPr/>
          <p:nvPr/>
        </p:nvCxnSpPr>
        <p:spPr>
          <a:xfrm flipH="1">
            <a:off x="10031506" y="2926781"/>
            <a:ext cx="7662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Соединитель: уступ 86">
            <a:extLst>
              <a:ext uri="{FF2B5EF4-FFF2-40B4-BE49-F238E27FC236}">
                <a16:creationId xmlns:a16="http://schemas.microsoft.com/office/drawing/2014/main" xmlns="" id="{7DFE1DC8-6B91-429E-BADF-6714254A717B}"/>
              </a:ext>
            </a:extLst>
          </p:cNvPr>
          <p:cNvCxnSpPr>
            <a:cxnSpLocks/>
          </p:cNvCxnSpPr>
          <p:nvPr/>
        </p:nvCxnSpPr>
        <p:spPr>
          <a:xfrm rot="10800000">
            <a:off x="7331601" y="1940127"/>
            <a:ext cx="846091" cy="80740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>
            <a:extLst>
              <a:ext uri="{FF2B5EF4-FFF2-40B4-BE49-F238E27FC236}">
                <a16:creationId xmlns:a16="http://schemas.microsoft.com/office/drawing/2014/main" xmlns="" id="{7656F54B-FB39-443F-9D8D-2920982403CA}"/>
              </a:ext>
            </a:extLst>
          </p:cNvPr>
          <p:cNvCxnSpPr>
            <a:stCxn id="3" idx="1"/>
            <a:endCxn id="13" idx="3"/>
          </p:cNvCxnSpPr>
          <p:nvPr/>
        </p:nvCxnSpPr>
        <p:spPr>
          <a:xfrm flipH="1" flipV="1">
            <a:off x="3186322" y="3404542"/>
            <a:ext cx="1049575" cy="3980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Соединитель: уступ 91">
            <a:extLst>
              <a:ext uri="{FF2B5EF4-FFF2-40B4-BE49-F238E27FC236}">
                <a16:creationId xmlns:a16="http://schemas.microsoft.com/office/drawing/2014/main" xmlns="" id="{11756889-B067-40DD-8E76-C89602C2EB6C}"/>
              </a:ext>
            </a:extLst>
          </p:cNvPr>
          <p:cNvCxnSpPr>
            <a:cxnSpLocks/>
          </p:cNvCxnSpPr>
          <p:nvPr/>
        </p:nvCxnSpPr>
        <p:spPr>
          <a:xfrm rot="5400000">
            <a:off x="8550669" y="4470666"/>
            <a:ext cx="471418" cy="38294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Соединитель: уступ 101">
            <a:extLst>
              <a:ext uri="{FF2B5EF4-FFF2-40B4-BE49-F238E27FC236}">
                <a16:creationId xmlns:a16="http://schemas.microsoft.com/office/drawing/2014/main" xmlns="" id="{D40448AC-D526-4C62-96E4-E2C98C9F7386}"/>
              </a:ext>
            </a:extLst>
          </p:cNvPr>
          <p:cNvCxnSpPr/>
          <p:nvPr/>
        </p:nvCxnSpPr>
        <p:spPr>
          <a:xfrm rot="10800000">
            <a:off x="1243199" y="3987710"/>
            <a:ext cx="2940504" cy="944550"/>
          </a:xfrm>
          <a:prstGeom prst="bentConnector3">
            <a:avLst>
              <a:gd name="adj1" fmla="val 100761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>
            <a:extLst>
              <a:ext uri="{FF2B5EF4-FFF2-40B4-BE49-F238E27FC236}">
                <a16:creationId xmlns:a16="http://schemas.microsoft.com/office/drawing/2014/main" xmlns="" id="{56FDECED-48EB-457F-ACC2-A04B01F5B401}"/>
              </a:ext>
            </a:extLst>
          </p:cNvPr>
          <p:cNvCxnSpPr>
            <a:cxnSpLocks/>
            <a:endCxn id="20" idx="0"/>
          </p:cNvCxnSpPr>
          <p:nvPr/>
        </p:nvCxnSpPr>
        <p:spPr>
          <a:xfrm>
            <a:off x="8698383" y="3295700"/>
            <a:ext cx="22789" cy="312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 стрелкой 113">
            <a:extLst>
              <a:ext uri="{FF2B5EF4-FFF2-40B4-BE49-F238E27FC236}">
                <a16:creationId xmlns:a16="http://schemas.microsoft.com/office/drawing/2014/main" xmlns="" id="{4C670D0F-7CBF-4121-A25E-A1AC70299516}"/>
              </a:ext>
            </a:extLst>
          </p:cNvPr>
          <p:cNvCxnSpPr>
            <a:stCxn id="59" idx="1"/>
          </p:cNvCxnSpPr>
          <p:nvPr/>
        </p:nvCxnSpPr>
        <p:spPr>
          <a:xfrm flipH="1" flipV="1">
            <a:off x="6118751" y="5180754"/>
            <a:ext cx="1554024" cy="131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 стрелкой 129">
            <a:extLst>
              <a:ext uri="{FF2B5EF4-FFF2-40B4-BE49-F238E27FC236}">
                <a16:creationId xmlns:a16="http://schemas.microsoft.com/office/drawing/2014/main" xmlns="" id="{DA2BA79D-3B3F-45B2-A288-C89AE3CF23A9}"/>
              </a:ext>
            </a:extLst>
          </p:cNvPr>
          <p:cNvCxnSpPr>
            <a:endCxn id="75" idx="3"/>
          </p:cNvCxnSpPr>
          <p:nvPr/>
        </p:nvCxnSpPr>
        <p:spPr>
          <a:xfrm flipH="1" flipV="1">
            <a:off x="6042304" y="6189507"/>
            <a:ext cx="1943327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Соединитель: уступ 135">
            <a:extLst>
              <a:ext uri="{FF2B5EF4-FFF2-40B4-BE49-F238E27FC236}">
                <a16:creationId xmlns:a16="http://schemas.microsoft.com/office/drawing/2014/main" xmlns="" id="{B8836931-E33F-4316-AC36-5FC8AEFF2269}"/>
              </a:ext>
            </a:extLst>
          </p:cNvPr>
          <p:cNvCxnSpPr>
            <a:cxnSpLocks/>
            <a:stCxn id="75" idx="1"/>
          </p:cNvCxnSpPr>
          <p:nvPr/>
        </p:nvCxnSpPr>
        <p:spPr>
          <a:xfrm rot="10800000">
            <a:off x="595412" y="3987711"/>
            <a:ext cx="3802467" cy="2201797"/>
          </a:xfrm>
          <a:prstGeom prst="bentConnector3">
            <a:avLst>
              <a:gd name="adj1" fmla="val 99863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Соединитель: уступ 156">
            <a:extLst>
              <a:ext uri="{FF2B5EF4-FFF2-40B4-BE49-F238E27FC236}">
                <a16:creationId xmlns:a16="http://schemas.microsoft.com/office/drawing/2014/main" xmlns="" id="{9B2D2486-51E1-4A2F-B8C1-28C65B9F0035}"/>
              </a:ext>
            </a:extLst>
          </p:cNvPr>
          <p:cNvCxnSpPr>
            <a:cxnSpLocks/>
          </p:cNvCxnSpPr>
          <p:nvPr/>
        </p:nvCxnSpPr>
        <p:spPr>
          <a:xfrm rot="10800000" flipV="1">
            <a:off x="595411" y="1033017"/>
            <a:ext cx="4495261" cy="1792262"/>
          </a:xfrm>
          <a:prstGeom prst="bentConnector3">
            <a:avLst>
              <a:gd name="adj1" fmla="val 99956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Соединитель: уступ 158">
            <a:extLst>
              <a:ext uri="{FF2B5EF4-FFF2-40B4-BE49-F238E27FC236}">
                <a16:creationId xmlns:a16="http://schemas.microsoft.com/office/drawing/2014/main" xmlns="" id="{EC5CAD52-D00D-455A-9CCF-7B0A2821B855}"/>
              </a:ext>
            </a:extLst>
          </p:cNvPr>
          <p:cNvCxnSpPr/>
          <p:nvPr/>
        </p:nvCxnSpPr>
        <p:spPr>
          <a:xfrm rot="10800000" flipV="1">
            <a:off x="1075766" y="1818822"/>
            <a:ext cx="4230517" cy="994910"/>
          </a:xfrm>
          <a:prstGeom prst="bentConnector3">
            <a:avLst>
              <a:gd name="adj1" fmla="val 9990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xmlns="" id="{0A0ACBB6-FA44-4B93-A821-C2FD36A080CB}"/>
              </a:ext>
            </a:extLst>
          </p:cNvPr>
          <p:cNvSpPr txBox="1"/>
          <p:nvPr/>
        </p:nvSpPr>
        <p:spPr>
          <a:xfrm>
            <a:off x="45502" y="127836"/>
            <a:ext cx="12146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effectLst/>
                <a:latin typeface="Times New Roman,Bold"/>
                <a:ea typeface="Calibri" panose="020F0502020204030204" pitchFamily="34" charset="0"/>
                <a:cs typeface="Times New Roman,Bold"/>
              </a:rPr>
              <a:t>Ментальная карта междисциплинарного проекта </a:t>
            </a:r>
          </a:p>
          <a:p>
            <a:pPr algn="ctr"/>
            <a:r>
              <a:rPr lang="ru-RU" sz="1600" b="1" dirty="0">
                <a:latin typeface="Times New Roman,Bold"/>
                <a:ea typeface="Calibri" panose="020F0502020204030204" pitchFamily="34" charset="0"/>
                <a:cs typeface="Times New Roman,Bold"/>
              </a:rPr>
              <a:t>«Технология приготовления травяной маски для </a:t>
            </a:r>
            <a:r>
              <a:rPr lang="ru-RU" sz="1600" b="1" dirty="0" smtClean="0">
                <a:latin typeface="Times New Roman,Bold"/>
                <a:ea typeface="Calibri" panose="020F0502020204030204" pitchFamily="34" charset="0"/>
                <a:cs typeface="Times New Roman,Bold"/>
              </a:rPr>
              <a:t>лица»</a:t>
            </a:r>
            <a:endParaRPr lang="ru-RU" sz="16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9CA47988-1859-4B22-9FD5-B488720212BF}"/>
              </a:ext>
            </a:extLst>
          </p:cNvPr>
          <p:cNvSpPr txBox="1"/>
          <p:nvPr/>
        </p:nvSpPr>
        <p:spPr>
          <a:xfrm>
            <a:off x="7672775" y="4932252"/>
            <a:ext cx="2149342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состав маски и необходимое сырье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EC08206E-9075-44C6-BA4A-FF50C88ECD83}"/>
              </a:ext>
            </a:extLst>
          </p:cNvPr>
          <p:cNvSpPr txBox="1"/>
          <p:nvPr/>
        </p:nvSpPr>
        <p:spPr>
          <a:xfrm>
            <a:off x="3960802" y="4910333"/>
            <a:ext cx="2094631" cy="523220"/>
          </a:xfrm>
          <a:prstGeom prst="rect">
            <a:avLst/>
          </a:prstGeom>
          <a:solidFill>
            <a:srgbClr val="00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 b="1">
                <a:effectLst/>
                <a:latin typeface="Times New Roman" panose="02020603050405020304" pitchFamily="18" charset="0"/>
                <a:ea typeface="Calibri" panose="020F0502020204030204" pitchFamily="34" charset="0"/>
              </a:defRPr>
            </a:lvl1pPr>
          </a:lstStyle>
          <a:p>
            <a:r>
              <a:rPr lang="ru-RU" sz="1400" dirty="0"/>
              <a:t>3</a:t>
            </a:r>
            <a:r>
              <a:rPr lang="ru-RU" sz="1400" dirty="0" smtClean="0"/>
              <a:t>. </a:t>
            </a:r>
            <a:r>
              <a:rPr lang="ru-RU" sz="1400" dirty="0"/>
              <a:t>Инструкция по применению маски</a:t>
            </a:r>
          </a:p>
        </p:txBody>
      </p: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xmlns="" id="{3F2F65E1-6822-47EB-95B8-A0216E0453F5}"/>
              </a:ext>
            </a:extLst>
          </p:cNvPr>
          <p:cNvCxnSpPr/>
          <p:nvPr/>
        </p:nvCxnSpPr>
        <p:spPr>
          <a:xfrm flipH="1">
            <a:off x="9855131" y="6374895"/>
            <a:ext cx="892434" cy="2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Соединитель: уступ 135">
            <a:extLst>
              <a:ext uri="{FF2B5EF4-FFF2-40B4-BE49-F238E27FC236}">
                <a16:creationId xmlns:a16="http://schemas.microsoft.com/office/drawing/2014/main" xmlns="" id="{B8836931-E33F-4316-AC36-5FC8AEFF2269}"/>
              </a:ext>
            </a:extLst>
          </p:cNvPr>
          <p:cNvCxnSpPr>
            <a:cxnSpLocks/>
          </p:cNvCxnSpPr>
          <p:nvPr/>
        </p:nvCxnSpPr>
        <p:spPr>
          <a:xfrm rot="10800000">
            <a:off x="845309" y="3987710"/>
            <a:ext cx="3002936" cy="1203400"/>
          </a:xfrm>
          <a:prstGeom prst="bentConnector3">
            <a:avLst>
              <a:gd name="adj1" fmla="val 100601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Прямая со стрелкой 243">
            <a:extLst>
              <a:ext uri="{FF2B5EF4-FFF2-40B4-BE49-F238E27FC236}">
                <a16:creationId xmlns:a16="http://schemas.microsoft.com/office/drawing/2014/main" xmlns="" id="{AEFBEB10-9C8F-411E-A6F7-35B6A658FF8A}"/>
              </a:ext>
            </a:extLst>
          </p:cNvPr>
          <p:cNvCxnSpPr/>
          <p:nvPr/>
        </p:nvCxnSpPr>
        <p:spPr>
          <a:xfrm flipH="1">
            <a:off x="7613013" y="2859822"/>
            <a:ext cx="562389" cy="588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446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105</Words>
  <Application>Microsoft Office PowerPoint</Application>
  <PresentationFormat>Широкоэкранный</PresentationFormat>
  <Paragraphs>22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Times New Roman,Bold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Svetlana</dc:creator>
  <cp:lastModifiedBy>Nich</cp:lastModifiedBy>
  <cp:revision>24</cp:revision>
  <dcterms:created xsi:type="dcterms:W3CDTF">2023-06-20T17:06:50Z</dcterms:created>
  <dcterms:modified xsi:type="dcterms:W3CDTF">2023-12-08T04:13:53Z</dcterms:modified>
</cp:coreProperties>
</file>