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70" r:id="rId5"/>
    <p:sldId id="260" r:id="rId6"/>
    <p:sldId id="269" r:id="rId7"/>
    <p:sldId id="263" r:id="rId8"/>
    <p:sldId id="268" r:id="rId9"/>
    <p:sldId id="261" r:id="rId10"/>
    <p:sldId id="267" r:id="rId11"/>
    <p:sldId id="262" r:id="rId12"/>
    <p:sldId id="266" r:id="rId13"/>
    <p:sldId id="264" r:id="rId14"/>
    <p:sldId id="265" r:id="rId15"/>
    <p:sldId id="25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890" autoAdjust="0"/>
    <p:restoredTop sz="94660"/>
  </p:normalViewPr>
  <p:slideViewPr>
    <p:cSldViewPr snapToGrid="0">
      <p:cViewPr varScale="1">
        <p:scale>
          <a:sx n="84" d="100"/>
          <a:sy n="84" d="100"/>
        </p:scale>
        <p:origin x="114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81F3C-1F37-431D-9362-95E21B7416BA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F7397-3E59-4060-9402-8D2FD89E90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329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81F3C-1F37-431D-9362-95E21B7416BA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F7397-3E59-4060-9402-8D2FD89E90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143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81F3C-1F37-431D-9362-95E21B7416BA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F7397-3E59-4060-9402-8D2FD89E90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026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81F3C-1F37-431D-9362-95E21B7416BA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F7397-3E59-4060-9402-8D2FD89E90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976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81F3C-1F37-431D-9362-95E21B7416BA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F7397-3E59-4060-9402-8D2FD89E90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110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81F3C-1F37-431D-9362-95E21B7416BA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F7397-3E59-4060-9402-8D2FD89E90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604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81F3C-1F37-431D-9362-95E21B7416BA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F7397-3E59-4060-9402-8D2FD89E90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713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81F3C-1F37-431D-9362-95E21B7416BA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F7397-3E59-4060-9402-8D2FD89E90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061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81F3C-1F37-431D-9362-95E21B7416BA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F7397-3E59-4060-9402-8D2FD89E90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351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81F3C-1F37-431D-9362-95E21B7416BA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F7397-3E59-4060-9402-8D2FD89E90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211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81F3C-1F37-431D-9362-95E21B7416BA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F7397-3E59-4060-9402-8D2FD89E90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224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81F3C-1F37-431D-9362-95E21B7416BA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F7397-3E59-4060-9402-8D2FD89E90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227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73376" y="5238955"/>
            <a:ext cx="9212688" cy="1094705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институционального этапа</a:t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17-18 декабря</a:t>
            </a:r>
            <a:endParaRPr lang="ru-RU" sz="2200" b="1" dirty="0">
              <a:solidFill>
                <a:srgbClr val="D6009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koi-obrazovanie.ucoz.ru/konkurs/uchitel-god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57" y="292896"/>
            <a:ext cx="11113438" cy="5069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68014" y="4268110"/>
            <a:ext cx="12234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</a:t>
            </a:r>
            <a:endParaRPr lang="ru-RU" sz="4000" b="1" dirty="0">
              <a:solidFill>
                <a:srgbClr val="D6009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795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Праведникова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Ольга Георгиевна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Инструкционные карты в  самостоятельной работе</a:t>
            </a:r>
            <a:endParaRPr lang="ru-RU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30" y="1825625"/>
            <a:ext cx="5791200" cy="386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825625"/>
            <a:ext cx="5854304" cy="3902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7876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380" y="365125"/>
            <a:ext cx="873252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Швецова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Екатерина Александровна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Тема: Понятие о микроорганизмах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24" y="1794510"/>
            <a:ext cx="5900976" cy="416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773714"/>
            <a:ext cx="5932170" cy="4181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4" descr="http://xn--44-6kcadhwnl3cfdx.xn--p1ai/soligalich/PublishingImages/SitePages/%D0%9F%D0%B5%D0%B4%D0%B0%D0%B3%D0%BE%D0%B3%20%D0%B3%D0%BE%D0%B4%D0%B0%20-%202019/TGwr6uIWr9Q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28" y="167705"/>
            <a:ext cx="2061390" cy="1442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28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Швецова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Екатерина Александровна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Тема: Методика использования приема «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71" y="1859215"/>
            <a:ext cx="5801244" cy="3869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585" y="1879543"/>
            <a:ext cx="5770765" cy="3848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5996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48940" y="365125"/>
            <a:ext cx="840486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Бородина Августа Борисовна</a:t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Тема: ПМ.05 Замерщик: введение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94" y="1863090"/>
            <a:ext cx="5798106" cy="3865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863090"/>
            <a:ext cx="5798106" cy="3865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http://xn--44-6kcadhwnl3cfdx.xn--p1ai/soligalich/PublishingImages/SitePages/%D0%9F%D0%B5%D0%B4%D0%B0%D0%B3%D0%BE%D0%B3%20%D0%B3%D0%BE%D0%B4%D0%B0%20-%202019/TGwr6uIWr9Q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854" y="306419"/>
            <a:ext cx="2061390" cy="1442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845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22796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Бородина Августа Борисовна</a:t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 мастер-класса: Сквозная задача как средство устойчивой мотивации студентов при изучении профессиональных модулей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6250"/>
            <a:ext cx="5181600" cy="3454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880" y="3655060"/>
            <a:ext cx="4804410" cy="3202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870" y="1776730"/>
            <a:ext cx="5090160" cy="3393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26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9630" y="266992"/>
            <a:ext cx="10515600" cy="62928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Жюри </a:t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работе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516">
            <a:off x="6941820" y="3523774"/>
            <a:ext cx="5250180" cy="332486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543538"/>
            <a:ext cx="5250179" cy="33050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9496">
            <a:off x="6941820" y="702627"/>
            <a:ext cx="5250180" cy="350012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5892"/>
            <a:ext cx="5250178" cy="34774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50" name="Picture 2" descr="https://im0-tub-ru.yandex.net/i?id=6bb15c8803c2062cd4a8b9fe9fb348b9&amp;n=33&amp;w=233&amp;h=1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379" y="2166870"/>
            <a:ext cx="3680323" cy="23693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2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869" y="785612"/>
            <a:ext cx="7760971" cy="88546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Испытания конкурса</a:t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Основа</a:t>
            </a:r>
            <a:r>
              <a:rPr lang="ru-RU" sz="31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компетентностный</a:t>
            </a: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</a:t>
            </a:r>
            <a:endParaRPr lang="ru-RU" sz="3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09976" y="1863090"/>
            <a:ext cx="5682214" cy="4679633"/>
          </a:xfrm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урок</a:t>
            </a:r>
          </a:p>
          <a:p>
            <a:pPr marL="0" indent="0" algn="ctr">
              <a:buNone/>
            </a:pPr>
            <a:r>
              <a:rPr lang="ru-RU" sz="2000" b="1" u="sng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Типы урока: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Вводное учебное занятие -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Учебное занятие по изучению и первичному закреплению нового материала и способов деятельности -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Учебное занятие по совершенствованию знаний, умений, деятельности -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marL="0" indent="0" algn="ctr">
              <a:buNone/>
            </a:pPr>
            <a:r>
              <a:rPr lang="ru-RU" sz="2000" b="1" u="sng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работы: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Подгрупповые (в парах,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микрогруппа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Групповые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195060" y="1863090"/>
            <a:ext cx="5703570" cy="4679633"/>
          </a:xfrm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</a:t>
            </a:r>
          </a:p>
          <a:p>
            <a:pPr marL="0" indent="0" algn="ctr">
              <a:buNone/>
            </a:pPr>
            <a:r>
              <a:rPr lang="ru-RU" sz="2000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деятельности по теме: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Деловые игры в формировании ПК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Сквозная задача при изучении ПМ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Интерактивные упражнения в системе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Прием «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в технологии критического мышления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Инструкционные карты в самостоятельной работе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Интернет-технологии в освоении ПК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53927" y="139281"/>
            <a:ext cx="88102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1460" algn="r">
              <a:spcAft>
                <a:spcPts val="0"/>
              </a:spcAft>
            </a:pPr>
            <a:r>
              <a:rPr lang="ru-RU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«Всякое настоящее образование добывается путем только самообразования» </a:t>
            </a:r>
            <a:r>
              <a:rPr 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ru-RU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Э.Берк</a:t>
            </a:r>
            <a:r>
              <a:rPr 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).</a:t>
            </a:r>
          </a:p>
        </p:txBody>
      </p:sp>
      <p:pic>
        <p:nvPicPr>
          <p:cNvPr id="3076" name="Picture 4" descr="http://xn--44-6kcadhwnl3cfdx.xn--p1ai/soligalich/PublishingImages/SitePages/%D0%9F%D0%B5%D0%B4%D0%B0%D0%B3%D0%BE%D0%B3%20%D0%B3%D0%BE%D0%B4%D0%B0%20-%202019/TGwr6uIWr9Q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08" y="228106"/>
            <a:ext cx="2061390" cy="1442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25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1740" y="365125"/>
            <a:ext cx="8862060" cy="1325563"/>
          </a:xfrm>
        </p:spPr>
        <p:txBody>
          <a:bodyPr/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Подлесная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Ольга Викторовна</a:t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Оплата труда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530" y="1972661"/>
            <a:ext cx="5467018" cy="3474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http://xn--44-6kcadhwnl3cfdx.xn--p1ai/soligalich/PublishingImages/SitePages/%D0%9F%D0%B5%D0%B4%D0%B0%D0%B3%D0%BE%D0%B3%20%D0%B3%D0%BE%D0%B4%D0%B0%20-%202019/TGwr6uIWr9Q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58" y="306419"/>
            <a:ext cx="2061390" cy="1442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" y="1972661"/>
            <a:ext cx="6238875" cy="34565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9016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1540" y="365125"/>
            <a:ext cx="1046226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Подлесная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Ольга Викторовна</a:t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Создание интерактивных упражнений в системе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Lening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Aps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640" y="2160269"/>
            <a:ext cx="5676678" cy="3829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" y="2154552"/>
            <a:ext cx="5529319" cy="3829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2470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7098" y="365125"/>
            <a:ext cx="885291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Каргопольцева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Светлана Владимировна</a:t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Тема: Эколого-правовая ответственность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104418"/>
            <a:ext cx="5591384" cy="3977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http://xn--44-6kcadhwnl3cfdx.xn--p1ai/soligalich/PublishingImages/SitePages/%D0%9F%D0%B5%D0%B4%D0%B0%D0%B3%D0%BE%D0%B3%20%D0%B3%D0%BE%D0%B4%D0%B0%20-%202019/TGwr6uIWr9Q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08" y="306419"/>
            <a:ext cx="2061390" cy="1442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18" y="2104418"/>
            <a:ext cx="5424092" cy="40680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459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Каргопольцева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Светлана Владимировна</a:t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Тема: Деловые игры как ресурс формирования профессиональных компетенций</a:t>
            </a:r>
            <a:endParaRPr lang="ru-RU" sz="3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58194"/>
            <a:ext cx="5562600" cy="3886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58194"/>
            <a:ext cx="5612130" cy="3886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6940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77540" y="365125"/>
            <a:ext cx="854964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Ичетовкина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атьяна Владимировна</a:t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Тема: Разработка приложения «Веселый калькулятор»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29" y="1897380"/>
            <a:ext cx="5746671" cy="38311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199" y="1897380"/>
            <a:ext cx="5746671" cy="38311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http://xn--44-6kcadhwnl3cfdx.xn--p1ai/soligalich/PublishingImages/SitePages/%D0%9F%D0%B5%D0%B4%D0%B0%D0%B3%D0%BE%D0%B3%20%D0%B3%D0%BE%D0%B4%D0%B0%20-%202019/TGwr6uIWr9Q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08" y="228106"/>
            <a:ext cx="2061390" cy="1442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410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7210" y="365125"/>
            <a:ext cx="1118997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Ичетовкина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атьяна Владимировна</a:t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Тема: Применение информационных технологий в освоении профессиональных компетенций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" y="2274094"/>
            <a:ext cx="5783580" cy="3855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274094"/>
            <a:ext cx="5783580" cy="3855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7857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7098" y="365125"/>
            <a:ext cx="869670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Праведникова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Ольга Георгиевна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Решение задач на топографической карте</a:t>
            </a:r>
            <a:endParaRPr lang="ru-RU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0" y="1907858"/>
            <a:ext cx="5722620" cy="4037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291" y="1907858"/>
            <a:ext cx="6056709" cy="4037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http://xn--44-6kcadhwnl3cfdx.xn--p1ai/soligalich/PublishingImages/SitePages/%D0%9F%D0%B5%D0%B4%D0%B0%D0%B3%D0%BE%D0%B3%20%D0%B3%D0%BE%D0%B4%D0%B0%20-%202019/TGwr6uIWr9Q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20" y="247715"/>
            <a:ext cx="2061390" cy="1442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64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136</Words>
  <Application>Microsoft Office PowerPoint</Application>
  <PresentationFormat>Широкоэкранный</PresentationFormat>
  <Paragraphs>33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 Итоги институционального этапа 17-18 декабря</vt:lpstr>
      <vt:lpstr>Испытания конкурса  Основа : компетентностный подход</vt:lpstr>
      <vt:lpstr>Подлесная Ольга Викторовна Тема: Оплата труда</vt:lpstr>
      <vt:lpstr>Подлесная Ольга Викторовна Тема: Создание интерактивных упражнений в системе Lening Aps</vt:lpstr>
      <vt:lpstr>Каргопольцева Светлана Владимировна Тема: Эколого-правовая ответственность</vt:lpstr>
      <vt:lpstr>Каргопольцева Светлана Владимировна Тема: Деловые игры как ресурс формирования профессиональных компетенций</vt:lpstr>
      <vt:lpstr>Ичетовкина Татьяна Владимировна Тема: Разработка приложения «Веселый калькулятор»</vt:lpstr>
      <vt:lpstr>Ичетовкина Татьяна Владимировна Тема: Применение информационных технологий в освоении профессиональных компетенций</vt:lpstr>
      <vt:lpstr>Праведникова Ольга Георгиевна Тема: Решение задач на топографической карте</vt:lpstr>
      <vt:lpstr>Праведникова Ольга Георгиевна Тема: Инструкционные карты в  самостоятельной работе</vt:lpstr>
      <vt:lpstr>Швецова Екатерина Александровна Тема: Понятие о микроорганизмах</vt:lpstr>
      <vt:lpstr>Швецова Екатерина Александровна Тема: Методика использования приема «синквейн» </vt:lpstr>
      <vt:lpstr>Бородина Августа Борисовна Тема: ПМ.05 Замерщик: введение</vt:lpstr>
      <vt:lpstr>Бородина Августа Борисовна Тема мастер-класса: Сквозная задача как средство устойчивой мотивации студентов при изучении профессиональных модулей</vt:lpstr>
      <vt:lpstr>Жюри  в работе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институционального этапа 17-18 декабря</dc:title>
  <dc:creator>User</dc:creator>
  <cp:lastModifiedBy>User</cp:lastModifiedBy>
  <cp:revision>17</cp:revision>
  <dcterms:created xsi:type="dcterms:W3CDTF">2019-12-19T07:01:45Z</dcterms:created>
  <dcterms:modified xsi:type="dcterms:W3CDTF">2019-12-20T06:35:45Z</dcterms:modified>
</cp:coreProperties>
</file>